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9"/>
  </p:notesMasterIdLst>
  <p:handoutMasterIdLst>
    <p:handoutMasterId r:id="rId10"/>
  </p:handoutMasterIdLst>
  <p:sldIdLst>
    <p:sldId id="416" r:id="rId5"/>
    <p:sldId id="417" r:id="rId6"/>
    <p:sldId id="409" r:id="rId7"/>
    <p:sldId id="404" r:id="rId8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>
            <p14:sldId id="416"/>
            <p14:sldId id="417"/>
          </p14:sldIdLst>
        </p14:section>
        <p14:section name="CAP" id="{D1E6BAAE-41BE-48D1-A5B4-A80D4B78E258}">
          <p14:sldIdLst/>
        </p14:section>
        <p14:section name="ABAP" id="{3B76A8AE-A697-47E4-9A9F-FA7F2ACBC6BB}">
          <p14:sldIdLst/>
        </p14:section>
        <p14:section name="ChatGPT" id="{4E6383D7-3AA7-442A-8034-9E5B73199065}">
          <p14:sldIdLst/>
        </p14:section>
        <p14:section name="Go go go" id="{1CFCC745-F74D-4ABA-A995-42DAACFA49F4}">
          <p14:sldIdLst/>
        </p14:section>
        <p14:section name="Followup" id="{E228A65D-4B95-4FEE-9A69-F629087D1923}">
          <p14:sldIdLst>
            <p14:sldId id="409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270"/>
    <a:srgbClr val="EEAA9C"/>
    <a:srgbClr val="EE9E8E"/>
    <a:srgbClr val="B7E3C3"/>
    <a:srgbClr val="9EDAAE"/>
    <a:srgbClr val="85D199"/>
    <a:srgbClr val="4DC779"/>
    <a:srgbClr val="F0C2BA"/>
    <a:srgbClr val="E59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14" autoAdjust="0"/>
  </p:normalViewPr>
  <p:slideViewPr>
    <p:cSldViewPr snapToGrid="0" showGuides="1">
      <p:cViewPr varScale="1">
        <p:scale>
          <a:sx n="96" d="100"/>
          <a:sy n="96" d="100"/>
        </p:scale>
        <p:origin x="1332" y="312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27.12.2024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27.12.2024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27. Dezember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27. Dezember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bruchelt@microsoft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3A33C9-C584-1139-83AD-2C04709E2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4A300B-6AAE-1F79-5A6E-CA870BD0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2025 – Microsoft Track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6A57A2-5A15-4D29-E24D-4827F8992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https://github.com/martinpankraz/dsagtechxchange24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3A84D2-25CB-CE91-73F4-EE2839D73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6"/>
          <a:stretch/>
        </p:blipFill>
        <p:spPr>
          <a:xfrm>
            <a:off x="959285" y="838199"/>
            <a:ext cx="6607653" cy="54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3424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105</TotalTime>
  <Words>74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TechXChange 2025 – Microsoft Track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254</cp:revision>
  <dcterms:created xsi:type="dcterms:W3CDTF">2018-07-31T15:04:08Z</dcterms:created>
  <dcterms:modified xsi:type="dcterms:W3CDTF">2024-12-27T12:00:42Z</dcterms:modified>
</cp:coreProperties>
</file>